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49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microsoft.com/office/2016/11/relationships/changesInfo" Target="changesInfos/changesInfo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BAAE5D05-41D5-4932-BFAE-959BD0657C23}"/>
    <pc:docChg chg="custSel modSld">
      <pc:chgData name="Narelle Wheaton" userId="6e1b2b30-480e-4f91-806b-6735d5b9e446" providerId="ADAL" clId="{BAAE5D05-41D5-4932-BFAE-959BD0657C23}" dt="2023-07-27T07:24:50.281" v="15" actId="404"/>
      <pc:docMkLst>
        <pc:docMk/>
      </pc:docMkLst>
      <pc:sldChg chg="modSp mod">
        <pc:chgData name="Narelle Wheaton" userId="6e1b2b30-480e-4f91-806b-6735d5b9e446" providerId="ADAL" clId="{BAAE5D05-41D5-4932-BFAE-959BD0657C23}" dt="2023-07-27T07:24:50.281" v="15" actId="404"/>
        <pc:sldMkLst>
          <pc:docMk/>
          <pc:sldMk cId="414761254" sldId="256"/>
        </pc:sldMkLst>
        <pc:spChg chg="mod">
          <ac:chgData name="Narelle Wheaton" userId="6e1b2b30-480e-4f91-806b-6735d5b9e446" providerId="ADAL" clId="{BAAE5D05-41D5-4932-BFAE-959BD0657C23}" dt="2023-07-27T07:24:50.281" v="15" actId="404"/>
          <ac:spMkLst>
            <pc:docMk/>
            <pc:sldMk cId="414761254" sldId="256"/>
            <ac:spMk id="3" creationId="{CCAF1139-E4C3-45F9-B136-C3F702E8D846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6381D6-D500-4B13-AAA6-4E7947EC7F0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04F9D53-56B3-49FF-B73F-290FFC19CEA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C75FF99-725C-4F17-81D6-EA5B5F6ED4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C7F52B-C5FB-4D1C-8CB0-AEA820FB3CB0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2E4FA5D-05C3-4A6F-9ACC-7DAB6325D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D69F768-06BF-4826-81B8-F21125C57E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F55D82-3C25-4525-BB54-A594C6EE057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567727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8693DA-25D9-425C-8140-A7DEFF7E75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D94DF92-A968-4C60-B282-11CB9B292C9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84D0931-FB4F-439E-A2B6-5C977C2FA7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C7F52B-C5FB-4D1C-8CB0-AEA820FB3CB0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1ED9A9-7C12-4BB9-82CC-2B10E90832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4483620-B9A4-4C7D-B308-7DDB923BD5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F55D82-3C25-4525-BB54-A594C6EE057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071450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5420CDF-1701-4531-B861-B7508DC73E7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1583412-C0E5-44EA-A04F-E6DE69F8704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F06D259-6A29-433C-963B-C6CE4D82C7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C7F52B-C5FB-4D1C-8CB0-AEA820FB3CB0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C8DDF89-A5D7-43E9-AA0B-AC18889BFA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634099-A8ED-4023-BDCD-B6E8061A72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F55D82-3C25-4525-BB54-A594C6EE057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872240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238771-814B-418E-8AC6-00604BA4C3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99E9C7-DE1A-4D7A-978E-16DE284B162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8AC8C66-069A-4FB9-9D13-92110FDFBB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C7F52B-C5FB-4D1C-8CB0-AEA820FB3CB0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35F469F-0F26-4680-81AB-4B95D4D792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E2A75D-5383-4FD2-ABCB-8F50F6AEE9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F55D82-3C25-4525-BB54-A594C6EE057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395588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B150DD-6A55-4198-BD86-DFA2E8B3B3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A87D84F-62F2-4058-9EC2-81C8D72B322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65E5E02-26E1-4D9F-8466-04099350F1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C7F52B-C5FB-4D1C-8CB0-AEA820FB3CB0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CDD6E90-1B48-4350-9A9A-6F33317B3B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5AC34B5-CD24-4C6D-8ACA-A37020978A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F55D82-3C25-4525-BB54-A594C6EE057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596638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441567-5D6C-4FA3-85CE-44C306380B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9CCDF66-232B-4BE5-81FB-A46E5A2E67A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2F9D1C0-B2D0-41C0-94CD-605EE248453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F12AF17-99E7-4A46-B8C4-C38A56AF79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C7F52B-C5FB-4D1C-8CB0-AEA820FB3CB0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6612A1E-9B40-48B1-918F-91B5C50E4C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AD96329-CF7E-4282-B995-38D1781D7F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F55D82-3C25-4525-BB54-A594C6EE057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121701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D870DE-C566-4823-B78D-02D4A0BC5A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3C66ED7-DE78-4914-86A9-006B8DFC25C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FDDE046-B9E1-4316-8FF1-E0AF9570327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5E9F2D9-B95E-4B2F-BF5E-00DC4575BAF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1427338-196D-4F4A-A199-BB651508488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C0903D4-A656-4E27-BE15-E0BE57BFB2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C7F52B-C5FB-4D1C-8CB0-AEA820FB3CB0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209DB8D-4126-4CA6-90B8-FBD4A70FDB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139CE9F-3E6C-4FE1-9C8C-6914ADD4D4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F55D82-3C25-4525-BB54-A594C6EE057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442204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9D1EC5-9B2F-404A-95D6-207160E20A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FEF1411-68D7-47B8-BA28-F38EC8E5BD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C7F52B-C5FB-4D1C-8CB0-AEA820FB3CB0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661564C-4B01-409C-8128-54855F4F53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F2D8168-3E36-4379-A5A3-6691FDBCF2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F55D82-3C25-4525-BB54-A594C6EE057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780311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ABFB4E7-BFE7-4000-9C75-26AE75565B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C7F52B-C5FB-4D1C-8CB0-AEA820FB3CB0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A276077-83E0-4BD5-9052-7AA46EF663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2B117C-BB7E-4A0C-BF21-86650A0647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F55D82-3C25-4525-BB54-A594C6EE057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268486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43DB1A-1033-403B-84E2-62C2F289CB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B110EA-7A2F-40F2-8C86-4B71105B631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03C98F2-FA29-40B4-AF8F-EABC9C1051E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EEECD20-7E1B-43DA-8B1E-A581F374D0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C7F52B-C5FB-4D1C-8CB0-AEA820FB3CB0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9D2D101-A053-42F9-AD3A-216406C1D6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BA88ECB-21CC-475C-8BCA-AD7A5F2212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F55D82-3C25-4525-BB54-A594C6EE057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182259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928C1F-579C-4AAF-9CDE-DA3155C93E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BE0134B-19B1-4BFA-AAD9-DEBFFBF5426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4B94599-4241-44A4-A699-2B07915B475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8507E55-1242-4A33-A980-821CDF5EB0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C7F52B-C5FB-4D1C-8CB0-AEA820FB3CB0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80B6F8A-CFBE-4766-A6C2-1926EEC488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FB8BA24-6F98-4743-A534-7A039B14D1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F55D82-3C25-4525-BB54-A594C6EE057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846488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384AA1C-9642-4216-9CD5-474E8B8641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D67BE8-EBD1-4AEA-B325-A010C497AA4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D84456E-AD04-4078-9C0A-0F703605FF3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C7F52B-C5FB-4D1C-8CB0-AEA820FB3CB0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10893D-1AF5-4829-A14C-E7371B38BC0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123131D-606B-4F0E-932E-A54156ED01E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F55D82-3C25-4525-BB54-A594C6EE057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71249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CCAF1139-E4C3-45F9-B136-C3F702E8D84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333501"/>
            <a:ext cx="9144000" cy="3978728"/>
          </a:xfrm>
        </p:spPr>
        <p:txBody>
          <a:bodyPr>
            <a:normAutofit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Verse 1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We have not known Thee as we ought,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Nor learned Thy wisdom, grace and power;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 things of earth have filled our thought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trifles of the passing hour.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Lord, give us light Thy truth to see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make us wise in knowing Thee.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7612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CCAF1139-E4C3-45F9-B136-C3F702E8D84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304926"/>
            <a:ext cx="9144000" cy="3867149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2.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We have not feared Thee as we ought,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Nor bowed beneath Thine awful eye,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Nor guarded deed and word and thought,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Remembering that God was nigh.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Lord, give us faith to know Thee near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grant the grace of holy fear.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86426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CCAF1139-E4C3-45F9-B136-C3F702E8D84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333501"/>
            <a:ext cx="9144000" cy="3762374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3.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We have not loved Thee as we ought,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Nor cared that we are loved by Thee;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Thy presence we have coldly sought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feebly longed Thy face to see.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Lord, give a pure and loving heart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To feel and know the love Thou art.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52123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CCAF1139-E4C3-45F9-B136-C3F702E8D84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257301"/>
            <a:ext cx="9144000" cy="3914774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4.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We have not served Thee as we ought;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Alas, the duties left undone,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 work with little fervor wrought,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 battles lost or scarcely won!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Lord, give the zeal and give the might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For Thee to toil, for Thee to fight.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10293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CCAF1139-E4C3-45F9-B136-C3F702E8D84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276351"/>
            <a:ext cx="9144000" cy="3819524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5.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When shall we know Thee as we ought,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fear and love and serve aright?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When shall we, out of trial brought,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Be perfect in the land of light?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Lord, may we day by day prepare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To see Thy face and serve Thee there.</a:t>
            </a:r>
            <a:endParaRPr lang="en-AU" sz="40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7589724-512D-4246-9995-114294A23B7F}"/>
              </a:ext>
            </a:extLst>
          </p:cNvPr>
          <p:cNvSpPr txBox="1"/>
          <p:nvPr/>
        </p:nvSpPr>
        <p:spPr>
          <a:xfrm>
            <a:off x="457200" y="6058585"/>
            <a:ext cx="2533650" cy="5770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50" b="0" i="0" u="none" strike="noStrike" dirty="0">
                <a:solidFill>
                  <a:schemeClr val="bg1"/>
                </a:solidFill>
                <a:effectLst/>
              </a:rPr>
              <a:t>We have not known thee as we ought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</a:p>
          <a:p>
            <a:r>
              <a:rPr lang="en-US" sz="1050" b="0" i="0" u="none" strike="noStrike" dirty="0">
                <a:solidFill>
                  <a:schemeClr val="bg1"/>
                </a:solidFill>
                <a:effectLst/>
              </a:rPr>
              <a:t>Thomas Benson Pollock (1836-1896)</a:t>
            </a:r>
          </a:p>
          <a:p>
            <a:r>
              <a:rPr lang="en-US" sz="1050" dirty="0">
                <a:solidFill>
                  <a:schemeClr val="bg1"/>
                </a:solidFill>
              </a:rPr>
              <a:t>© The General of The Salvation Army</a:t>
            </a:r>
            <a:endParaRPr lang="en-AU" sz="105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089678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310</Words>
  <Application>Microsoft Office PowerPoint</Application>
  <PresentationFormat>Widescreen</PresentationFormat>
  <Paragraphs>9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1</cp:revision>
  <dcterms:created xsi:type="dcterms:W3CDTF">2022-06-20T03:25:40Z</dcterms:created>
  <dcterms:modified xsi:type="dcterms:W3CDTF">2023-07-27T07:24:51Z</dcterms:modified>
</cp:coreProperties>
</file>